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</p:sldMasterIdLst>
  <p:notesMasterIdLst>
    <p:notesMasterId r:id="rId12"/>
  </p:notesMasterIdLst>
  <p:handoutMasterIdLst>
    <p:handoutMasterId r:id="rId13"/>
  </p:handoutMasterIdLst>
  <p:sldIdLst>
    <p:sldId id="582" r:id="rId5"/>
    <p:sldId id="584" r:id="rId6"/>
    <p:sldId id="585" r:id="rId7"/>
    <p:sldId id="587" r:id="rId8"/>
    <p:sldId id="586" r:id="rId9"/>
    <p:sldId id="588" r:id="rId10"/>
    <p:sldId id="589" r:id="rId11"/>
  </p:sldIdLst>
  <p:sldSz cx="13681075" cy="7705725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4065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888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370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8512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DE317-F8AD-412E-978B-99AE5E274AE6}">
          <p14:sldIdLst>
            <p14:sldId id="582"/>
            <p14:sldId id="584"/>
            <p14:sldId id="585"/>
            <p14:sldId id="587"/>
            <p14:sldId id="586"/>
            <p14:sldId id="588"/>
            <p14:sldId id="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EC185"/>
    <a:srgbClr val="048246"/>
    <a:srgbClr val="89F3A2"/>
    <a:srgbClr val="BBC2E5"/>
    <a:srgbClr val="D4F5FA"/>
    <a:srgbClr val="86B4F8"/>
    <a:srgbClr val="31EFEF"/>
    <a:srgbClr val="D8EFF4"/>
    <a:srgbClr val="E0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46" autoAdjust="0"/>
    <p:restoredTop sz="92449" autoAdjust="0"/>
  </p:normalViewPr>
  <p:slideViewPr>
    <p:cSldViewPr>
      <p:cViewPr varScale="1">
        <p:scale>
          <a:sx n="62" d="100"/>
          <a:sy n="62" d="100"/>
        </p:scale>
        <p:origin x="77" y="341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9" y="0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9" y="9428585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5" y="5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4" y="4715716"/>
            <a:ext cx="5487041" cy="446651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5" y="9428246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14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3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4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57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065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88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70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51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01" y="410290"/>
            <a:ext cx="11799929" cy="1489417"/>
          </a:xfrm>
          <a:prstGeom prst="rect">
            <a:avLst/>
          </a:prstGeom>
        </p:spPr>
        <p:txBody>
          <a:bodyPr lIns="101851" tIns="50932" rIns="101851" bIns="509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601" y="2051307"/>
            <a:ext cx="11799929" cy="4889212"/>
          </a:xfrm>
          <a:prstGeom prst="rect">
            <a:avLst/>
          </a:prstGeom>
        </p:spPr>
        <p:txBody>
          <a:bodyPr lIns="101851" tIns="50932" rIns="101851" bIns="509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9834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7438-DCE0-4AF7-B3BD-107ACA530C80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32317" y="7142190"/>
            <a:ext cx="4616452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1558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0ADED-770D-4005-9FF6-4ADA30DB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3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5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0" y="1661580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597977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79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2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2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8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11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9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1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6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481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09633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64442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19257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1108" indent="-34110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39072" indent="-28425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37037" indent="-2274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1857" indent="-2274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46663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0147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5628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110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65920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8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9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9"/>
            <a:ext cx="2121357" cy="410259"/>
          </a:xfrm>
          <a:prstGeom prst="rect">
            <a:avLst/>
          </a:prstGeom>
        </p:spPr>
        <p:txBody>
          <a:bodyPr vert="horz" lIns="120158" tIns="60078" rIns="120158" bIns="6007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5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12" tIns="66751" rIns="133512" bIns="667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0779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779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779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13" indent="-250313" algn="l" defTabSz="600779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779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779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290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077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5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638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79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36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23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0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674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4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241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4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8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7"/>
            <a:ext cx="2121357" cy="410259"/>
          </a:xfrm>
          <a:prstGeom prst="rect">
            <a:avLst/>
          </a:prstGeom>
        </p:spPr>
        <p:txBody>
          <a:bodyPr vert="horz" lIns="120177" tIns="60088" rIns="120177" bIns="6008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28" tIns="66762" rIns="133528" bIns="667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087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87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87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53" indent="-250353" algn="l" defTabSz="60087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87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87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801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67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547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42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7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4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1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9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69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23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11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98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1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4" y="6903023"/>
            <a:ext cx="2121357" cy="410259"/>
          </a:xfrm>
          <a:prstGeom prst="rect">
            <a:avLst/>
          </a:prstGeom>
        </p:spPr>
        <p:txBody>
          <a:bodyPr vert="horz" lIns="120229" tIns="60112" rIns="120229" bIns="60112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2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783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4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87" tIns="66790" rIns="133587" bIns="667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113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1130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113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463" indent="-250463" algn="l" defTabSz="601130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1130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113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6220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7358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482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9615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3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26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39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52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65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787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91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52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69" y="252462"/>
            <a:ext cx="10323051" cy="63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5" y="756518"/>
            <a:ext cx="1246452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3" y="468486"/>
            <a:ext cx="12313145" cy="58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" y="396478"/>
            <a:ext cx="12889209" cy="62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1" y="756518"/>
            <a:ext cx="13078727" cy="57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9" y="1188566"/>
            <a:ext cx="13105233" cy="45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" y="427025"/>
            <a:ext cx="12457161" cy="62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25047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Office Theme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ОЭР-Липина Е.В.</cp:lastModifiedBy>
  <cp:revision>1055</cp:revision>
  <cp:lastPrinted>2024-02-22T08:15:56Z</cp:lastPrinted>
  <dcterms:modified xsi:type="dcterms:W3CDTF">2024-11-28T12:54:05Z</dcterms:modified>
</cp:coreProperties>
</file>